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6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Hoja_de_c_lculo_d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2 to 5</c:v>
                </c:pt>
                <c:pt idx="1">
                  <c:v>6 to 9</c:v>
                </c:pt>
                <c:pt idx="2">
                  <c:v>10 to 14</c:v>
                </c:pt>
                <c:pt idx="3">
                  <c:v>15 to 20</c:v>
                </c:pt>
                <c:pt idx="4">
                  <c:v>More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Number of people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Because workers would do it for me</c:v>
                </c:pt>
                <c:pt idx="1">
                  <c:v>Because i dont know what else to do</c:v>
                </c:pt>
                <c:pt idx="2">
                  <c:v>Because i don have time</c:v>
                </c:pt>
                <c:pt idx="3">
                  <c:v>Other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0.44887</cdr:x>
      <cdr:y>0.35437</cdr:y>
    </cdr:from>
    <cdr:to>
      <cdr:x>0.63787</cdr:x>
      <cdr:y>0.51384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736304" y="1440160"/>
          <a:ext cx="115212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3200" dirty="0" smtClean="0"/>
            <a:t>29%</a:t>
          </a:r>
          <a:endParaRPr lang="en-US" sz="3200" dirty="0"/>
        </a:p>
      </cdr:txBody>
    </cdr:sp>
  </cdr:relSizeAnchor>
  <cdr:relSizeAnchor xmlns:cdr="http://schemas.openxmlformats.org/drawingml/2006/chartDrawing">
    <cdr:from>
      <cdr:x>0.189</cdr:x>
      <cdr:y>0.53156</cdr:y>
    </cdr:from>
    <cdr:to>
      <cdr:x>0.33075</cdr:x>
      <cdr:y>0.63787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152128" y="2160240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17%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0.17719</cdr:x>
      <cdr:y>0.31893</cdr:y>
    </cdr:from>
    <cdr:to>
      <cdr:x>0.31893</cdr:x>
      <cdr:y>0.42524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1080120" y="1296144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13%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0.2835</cdr:x>
      <cdr:y>0.21262</cdr:y>
    </cdr:from>
    <cdr:to>
      <cdr:x>0.40162</cdr:x>
      <cdr:y>0.2835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1728192" y="864096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8%</a:t>
          </a:r>
          <a:endParaRPr lang="en-US" sz="2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0.3775</cdr:x>
      <cdr:y>0.25507</cdr:y>
    </cdr:from>
    <cdr:to>
      <cdr:x>0.47375</cdr:x>
      <cdr:y>0.32452</cdr:y>
    </cdr:to>
    <cdr:sp macro="" textlink="">
      <cdr:nvSpPr>
        <cdr:cNvPr id="2" name="1 CuadroTexto"/>
        <cdr:cNvSpPr txBox="1"/>
      </cdr:nvSpPr>
      <cdr:spPr>
        <a:xfrm xmlns:a="http://schemas.openxmlformats.org/drawingml/2006/main" flipH="1" flipV="1">
          <a:off x="3106688" y="1154439"/>
          <a:ext cx="792088" cy="3143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0.35125</cdr:x>
      <cdr:y>0.22906</cdr:y>
    </cdr:from>
    <cdr:to>
      <cdr:x>0.5</cdr:x>
      <cdr:y>0.35634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2890664" y="1036712"/>
          <a:ext cx="122413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dirty="0" smtClean="0"/>
            <a:t>17%</a:t>
          </a:r>
          <a:endParaRPr lang="en-US" sz="2800" dirty="0"/>
        </a:p>
      </cdr:txBody>
    </cdr:sp>
  </cdr:relSizeAnchor>
  <cdr:relSizeAnchor xmlns:cdr="http://schemas.openxmlformats.org/drawingml/2006/chartDrawing">
    <cdr:from>
      <cdr:x>0.36875</cdr:x>
      <cdr:y>0.56317</cdr:y>
    </cdr:from>
    <cdr:to>
      <cdr:x>0.5175</cdr:x>
      <cdr:y>0.70636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3034680" y="2548880"/>
          <a:ext cx="122413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3200" dirty="0" smtClean="0"/>
            <a:t>33%</a:t>
          </a:r>
          <a:endParaRPr lang="en-US" sz="3200" dirty="0"/>
        </a:p>
      </cdr:txBody>
    </cdr:sp>
  </cdr:relSizeAnchor>
  <cdr:relSizeAnchor xmlns:cdr="http://schemas.openxmlformats.org/drawingml/2006/chartDrawing">
    <cdr:from>
      <cdr:x>0.1675</cdr:x>
      <cdr:y>0.56317</cdr:y>
    </cdr:from>
    <cdr:to>
      <cdr:x>0.29</cdr:x>
      <cdr:y>0.72227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1378496" y="2548880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dirty="0" smtClean="0"/>
            <a:t>29%</a:t>
          </a:r>
          <a:endParaRPr lang="en-US" sz="2800" dirty="0"/>
        </a:p>
      </cdr:txBody>
    </cdr:sp>
  </cdr:relSizeAnchor>
  <cdr:relSizeAnchor xmlns:cdr="http://schemas.openxmlformats.org/drawingml/2006/chartDrawing">
    <cdr:from>
      <cdr:x>0.15875</cdr:x>
      <cdr:y>0.27679</cdr:y>
    </cdr:from>
    <cdr:to>
      <cdr:x>0.31625</cdr:x>
      <cdr:y>0.37225</cdr:y>
    </cdr:to>
    <cdr:sp macro="" textlink="">
      <cdr:nvSpPr>
        <cdr:cNvPr id="6" name="5 CuadroTexto"/>
        <cdr:cNvSpPr txBox="1"/>
      </cdr:nvSpPr>
      <cdr:spPr>
        <a:xfrm xmlns:a="http://schemas.openxmlformats.org/drawingml/2006/main">
          <a:off x="1306488" y="1252736"/>
          <a:ext cx="129614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0.2025</cdr:x>
      <cdr:y>0.26088</cdr:y>
    </cdr:from>
    <cdr:to>
      <cdr:x>0.3075</cdr:x>
      <cdr:y>0.40407</cdr:y>
    </cdr:to>
    <cdr:sp macro="" textlink="">
      <cdr:nvSpPr>
        <cdr:cNvPr id="7" name="6 CuadroTexto"/>
        <cdr:cNvSpPr txBox="1"/>
      </cdr:nvSpPr>
      <cdr:spPr>
        <a:xfrm xmlns:a="http://schemas.openxmlformats.org/drawingml/2006/main">
          <a:off x="1666528" y="1180728"/>
          <a:ext cx="86409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smtClean="0"/>
            <a:t>21%</a:t>
          </a:r>
          <a:endParaRPr lang="en-US" sz="2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BCEAF-E1B1-442B-8591-35F8AE75E7A3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6D237-C22E-4C6C-8B69-A0F31F8ADED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en-US" dirty="0" smtClean="0"/>
              <a:t>How many sheets of paper you waste at a day?</a:t>
            </a:r>
            <a:endParaRPr lang="en-U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691680" y="213285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23928" y="486916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33%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you throw a paper away, why don´t you recycle it?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48</Words>
  <Application>Microsoft Office PowerPoint</Application>
  <PresentationFormat>Presentación en pantalla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How many sheets of paper you waste at a day?</vt:lpstr>
      <vt:lpstr>When you throw a paper away, why don´t you recycle it?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many sheets of paper you waste at a day?</dc:title>
  <dc:creator>Sofi</dc:creator>
  <cp:lastModifiedBy>Sofi</cp:lastModifiedBy>
  <cp:revision>10</cp:revision>
  <dcterms:created xsi:type="dcterms:W3CDTF">2011-05-12T14:33:49Z</dcterms:created>
  <dcterms:modified xsi:type="dcterms:W3CDTF">2011-05-23T14:46:02Z</dcterms:modified>
</cp:coreProperties>
</file>